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6" r:id="rId6"/>
    <p:sldId id="258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1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228123"/>
            <a:ext cx="121920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FRAGILITY ANALYSIS BASED ON ACCELERATION AND STRUCTURAL DUCTILITY DAMAGE INDEX WITH INCREMENTAL DYNAMIC ANALYSIS (IDA) OF A SINGLE-DEGREE-OF-FREEDOM (SDOF) SYSTEM UTILIZING 100 GROUND MOTIONS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39147-2ADD-043E-9DF4-BF6C8FC0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a graph of a earthquake&#10;&#10;AI-generated content may be incorrect.">
            <a:extLst>
              <a:ext uri="{FF2B5EF4-FFF2-40B4-BE49-F238E27FC236}">
                <a16:creationId xmlns:a16="http://schemas.microsoft.com/office/drawing/2014/main" id="{6E87BC5B-0E15-95A1-22EA-7F417EA3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936497"/>
            <a:ext cx="77156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1B7A0-F253-05AA-A636-E4F8600F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A28A339-CC90-095F-45F5-741FBE56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logo&#10;&#10;AI-generated content may be incorrect.">
            <a:extLst>
              <a:ext uri="{FF2B5EF4-FFF2-40B4-BE49-F238E27FC236}">
                <a16:creationId xmlns:a16="http://schemas.microsoft.com/office/drawing/2014/main" id="{9DF01D8E-A659-5EAE-9297-315ABEEF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AC1C5B-F7DB-FC8A-4D09-A9B7BBFB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936497"/>
            <a:ext cx="649638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1555C-41E8-93E0-0978-140612DA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lines&#10;&#10;AI-generated content may be incorrect.">
            <a:extLst>
              <a:ext uri="{FF2B5EF4-FFF2-40B4-BE49-F238E27FC236}">
                <a16:creationId xmlns:a16="http://schemas.microsoft.com/office/drawing/2014/main" id="{7D09F984-C7B5-B8C6-449D-3B3250BC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red line&#10;&#10;AI-generated content may be incorrect.">
            <a:extLst>
              <a:ext uri="{FF2B5EF4-FFF2-40B4-BE49-F238E27FC236}">
                <a16:creationId xmlns:a16="http://schemas.microsoft.com/office/drawing/2014/main" id="{FC2E4BFC-6D71-D82B-741C-421772C2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3" y="936497"/>
            <a:ext cx="669959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946EC59E-64E5-9F45-2C61-29C4177E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AAA8A-3BDB-87D5-FBF0-0B1FCCDF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79" y="956423"/>
            <a:ext cx="5205412" cy="494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588F-BD52-FC93-B139-6E1DA312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8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4EF49-50D7-30D3-A9B2-7F73B5BB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1" y="913563"/>
            <a:ext cx="9226398" cy="50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2B1E6002-88B5-00FD-61C9-0EBD8F07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73" y="0"/>
            <a:ext cx="685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E4C3F518-02E5-BAF3-B2C3-10659662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085975"/>
            <a:ext cx="85248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5B33-FE65-F366-A7AF-FED24F27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A4D27-390A-4725-F158-6B0AF4FC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49"/>
            <a:ext cx="12192000" cy="65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6DEE-05F5-6F69-1276-B6927760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E2201-71F9-6C5A-8E2C-F973DEE5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9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colored lines&#10;&#10;AI-generated content may be incorrect.">
            <a:extLst>
              <a:ext uri="{FF2B5EF4-FFF2-40B4-BE49-F238E27FC236}">
                <a16:creationId xmlns:a16="http://schemas.microsoft.com/office/drawing/2014/main" id="{81052620-E391-D00F-05C9-0ACB4CB4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many colored lines&#10;&#10;AI-generated content may be incorrect.">
            <a:extLst>
              <a:ext uri="{FF2B5EF4-FFF2-40B4-BE49-F238E27FC236}">
                <a16:creationId xmlns:a16="http://schemas.microsoft.com/office/drawing/2014/main" id="{8DC0B49F-53D3-35C0-EDDC-68071AF8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84315C0-B477-397F-0065-4D246098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AF939-52B1-8E83-76DD-F10CC19B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53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47</cp:revision>
  <cp:lastPrinted>2025-12-04T16:25:27Z</cp:lastPrinted>
  <dcterms:created xsi:type="dcterms:W3CDTF">2025-07-19T22:10:00Z</dcterms:created>
  <dcterms:modified xsi:type="dcterms:W3CDTF">2025-12-10T10:49:55Z</dcterms:modified>
</cp:coreProperties>
</file>